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634" y="-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fca79bf85993c7c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fca79bf85993c7c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fca79bf85993c7c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fca79bf85993c7c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4fca79bf85993c7c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4fca79bf85993c7c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fca79bf85993c7c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fca79bf85993c7c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fca79bf85993c7c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fca79bf85993c7c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fca79bf85993c7c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fca79bf85993c7c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fca79bf85993c7c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4fca79bf85993c7c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fca79bf85993c7c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fca79bf85993c7c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4fca79bf85993c7c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4fca79bf85993c7c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42863"/>
            <a:ext cx="8991600" cy="5057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1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Simple Light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Coord. educativ</cp:lastModifiedBy>
  <cp:revision>1</cp:revision>
  <dcterms:modified xsi:type="dcterms:W3CDTF">2023-11-13T12:48:11Z</dcterms:modified>
</cp:coreProperties>
</file>